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41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911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703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5089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9551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972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514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402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278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904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547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613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37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5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3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415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0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4296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1.wp.com/oneurope.co.uk/wp-content/uploads/2018/02/belarus.jpg?resize=660%2C371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42" y="0"/>
            <a:ext cx="11762255" cy="661181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872199" y="998806"/>
            <a:ext cx="5627076" cy="31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08393" y="4477932"/>
            <a:ext cx="8561952" cy="1143008"/>
          </a:xfrm>
          <a:prstGeom prst="rect">
            <a:avLst/>
          </a:prstGeom>
          <a:ln>
            <a:solidFill>
              <a:srgbClr val="A5002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Why-kid  and his magic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stellar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latin typeface="Castellar" pitchFamily="18" charset="0"/>
              </a:rPr>
              <a:t>roly-poly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stellar" pitchFamily="18" charset="0"/>
                <a:ea typeface="+mn-ea"/>
                <a:cs typeface="+mn-cs"/>
              </a:rPr>
              <a:t>inform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Картинки по запросу почемучка гиф-анимаци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2650" y="4493106"/>
            <a:ext cx="2571725" cy="192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1.wp.com/oneurope.co.uk/wp-content/uploads/2018/02/belarus.jpg?resize=660%2C371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42" y="0"/>
            <a:ext cx="11762255" cy="66118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99360" y="4510426"/>
            <a:ext cx="932688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kern="1400" spc="-50" dirty="0" smtClean="0">
                <a:latin typeface="Broadway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Souvenir </a:t>
            </a:r>
            <a:r>
              <a:rPr lang="en-GB" sz="6000" b="1" kern="1400" spc="-50" dirty="0" smtClean="0">
                <a:latin typeface="Broadway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6000" b="1" kern="1400" spc="-50" dirty="0" smtClean="0">
                <a:latin typeface="Broadway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Belarus</a:t>
            </a:r>
            <a:endParaRPr lang="ru-RU" sz="6000" dirty="0"/>
          </a:p>
        </p:txBody>
      </p:sp>
      <p:pic>
        <p:nvPicPr>
          <p:cNvPr id="7" name="Picture 2" descr="Картинки по запросу подарки gif-animation"/>
          <p:cNvPicPr>
            <a:picLocks noChangeAspect="1" noChangeArrowheads="1" noCrop="1"/>
          </p:cNvPicPr>
          <p:nvPr/>
        </p:nvPicPr>
        <p:blipFill>
          <a:blip r:embed="rId3">
            <a:lum bright="7000"/>
          </a:blip>
          <a:srcRect/>
          <a:stretch>
            <a:fillRect/>
          </a:stretch>
        </p:blipFill>
        <p:spPr bwMode="auto">
          <a:xfrm>
            <a:off x="660967" y="471054"/>
            <a:ext cx="2400887" cy="2259659"/>
          </a:xfrm>
          <a:prstGeom prst="rect">
            <a:avLst/>
          </a:prstGeom>
          <a:solidFill>
            <a:srgbClr val="CCFFCC">
              <a:alpha val="0"/>
            </a:srgbClr>
          </a:solidFill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69838"/>
            <a:ext cx="9404723" cy="1400530"/>
          </a:xfrm>
        </p:spPr>
        <p:txBody>
          <a:bodyPr>
            <a:normAutofit/>
          </a:bodyPr>
          <a:lstStyle/>
          <a:p>
            <a:pPr marL="384048" lvl="0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4800" b="1" dirty="0">
                <a:solidFill>
                  <a:srgbClr val="191B0E"/>
                </a:solidFill>
              </a:rPr>
              <a:t> </a:t>
            </a:r>
            <a:r>
              <a:rPr lang="en-US" sz="4800" b="1" dirty="0">
                <a:solidFill>
                  <a:srgbClr val="99FFCC"/>
                </a:solidFill>
              </a:rPr>
              <a:t>Souvenir of </a:t>
            </a:r>
            <a:r>
              <a:rPr lang="en-US" sz="4800" b="1" dirty="0" smtClean="0">
                <a:solidFill>
                  <a:srgbClr val="99FFCC"/>
                </a:solidFill>
              </a:rPr>
              <a:t>Belarus</a:t>
            </a:r>
            <a:endParaRPr lang="ru-RU" sz="4800" dirty="0">
              <a:solidFill>
                <a:srgbClr val="99FF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02" y="1147804"/>
            <a:ext cx="9601200" cy="172200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can </a:t>
            </a:r>
            <a:r>
              <a:rPr lang="en-US" sz="3600" dirty="0" smtClean="0"/>
              <a:t>be brought </a:t>
            </a:r>
            <a:r>
              <a:rPr lang="en-US" sz="3600" dirty="0"/>
              <a:t>from Belarus? We can bring a lot of thing but I will tell you about the main things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03" y="2775650"/>
            <a:ext cx="5371780" cy="3576321"/>
          </a:xfrm>
          <a:prstGeom prst="roundRect">
            <a:avLst/>
          </a:prstGeom>
          <a:ln w="25400" cmpd="dbl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9218" name="Picture 2" descr="Картинки по запросу подарки gif-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1" y="3834886"/>
            <a:ext cx="2712865" cy="2553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1691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4699"/>
            <a:ext cx="9601200" cy="991671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99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clothes</a:t>
            </a:r>
            <a:endParaRPr lang="ru-RU" sz="4800" dirty="0">
              <a:solidFill>
                <a:srgbClr val="99FF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928" y="1020998"/>
            <a:ext cx="9741877" cy="290388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60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en-US" sz="60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main things that should be </a:t>
            </a:r>
            <a:r>
              <a:rPr lang="en-US" sz="60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bought is </a:t>
            </a:r>
            <a:r>
              <a:rPr lang="en-US" sz="60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clothes with Belarusian ornament. </a:t>
            </a:r>
            <a:r>
              <a:rPr lang="en-US" sz="60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 can find an item to his liking!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It’s made of linen fabric and cools you in hot weather.</a:t>
            </a:r>
            <a:endParaRPr lang="en-GB" sz="6000" dirty="0" smtClean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Belarusians use </a:t>
            </a:r>
            <a:r>
              <a:rPr lang="en-US" sz="60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white and red </a:t>
            </a:r>
            <a:r>
              <a:rPr lang="en-US" sz="60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ornament. Each </a:t>
            </a:r>
            <a:r>
              <a:rPr lang="en-US" sz="60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pattern has a special meaning.</a:t>
            </a:r>
            <a:endParaRPr lang="ru-RU" sz="6000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Картинки по запросу подарки gif-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0" y="1"/>
            <a:ext cx="1950720" cy="1835972"/>
          </a:xfrm>
          <a:prstGeom prst="rect">
            <a:avLst/>
          </a:prstGeom>
          <a:noFill/>
        </p:spPr>
      </p:pic>
      <p:pic>
        <p:nvPicPr>
          <p:cNvPr id="6146" name="Picture 2" descr="Картинки по запросу белорусская вышива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0240" y="4093698"/>
            <a:ext cx="3853439" cy="2567354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белорусская поя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53" y="3917852"/>
            <a:ext cx="3657600" cy="27432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04" y="3097515"/>
            <a:ext cx="5039685" cy="1992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763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179" y="0"/>
            <a:ext cx="9601200" cy="1081825"/>
          </a:xfrm>
        </p:spPr>
        <p:txBody>
          <a:bodyPr>
            <a:noAutofit/>
          </a:bodyPr>
          <a:lstStyle/>
          <a:p>
            <a:pPr marL="384048" lvl="0" indent="-384048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191B0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99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Belarusian sweets   </a:t>
            </a:r>
            <a:r>
              <a:rPr lang="ru-RU" sz="4800" dirty="0">
                <a:solidFill>
                  <a:srgbClr val="191B0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191B0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350" y="988899"/>
            <a:ext cx="10107637" cy="454087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Belarusian </a:t>
            </a:r>
            <a:r>
              <a:rPr lang="en-US" sz="24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sweets a very tasty. 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famous 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 are “</a:t>
            </a:r>
            <a:r>
              <a:rPr lang="en-US" sz="2400" dirty="0" err="1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Komunarka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and “</a:t>
            </a:r>
            <a:r>
              <a:rPr lang="en-US" sz="2400" dirty="0" err="1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Spartak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ru-RU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chocolates </a:t>
            </a:r>
            <a:r>
              <a:rPr lang="en-US" sz="24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one should sample cranberries </a:t>
            </a:r>
            <a:r>
              <a:rPr lang="en-US" sz="24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sugar.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69" y="4046419"/>
            <a:ext cx="3955850" cy="2268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1" y="4046419"/>
            <a:ext cx="3394249" cy="2270624"/>
          </a:xfrm>
          <a:prstGeom prst="rect">
            <a:avLst/>
          </a:prstGeom>
        </p:spPr>
      </p:pic>
      <p:pic>
        <p:nvPicPr>
          <p:cNvPr id="5122" name="Picture 2" descr="Картинки по запросу конфеты  gif-anima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2944" y="3151362"/>
            <a:ext cx="3635127" cy="2378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2238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518"/>
            <a:ext cx="9601200" cy="103031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99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Belarusian </a:t>
            </a:r>
            <a:r>
              <a:rPr lang="en-US" sz="4800" b="1" dirty="0" smtClean="0">
                <a:solidFill>
                  <a:srgbClr val="99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cosmetics </a:t>
            </a:r>
            <a:endParaRPr lang="ru-RU" sz="4800" dirty="0">
              <a:solidFill>
                <a:srgbClr val="99FF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486" y="1281744"/>
            <a:ext cx="9601200" cy="244619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Belarusian cosmetic 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very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popular 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only with Belarusian women, but abroad. </a:t>
            </a:r>
          </a:p>
          <a:p>
            <a:r>
              <a:rPr lang="en-US" sz="2800" dirty="0" err="1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Belita-Vitex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leading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manufacturer.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07" y="3424208"/>
            <a:ext cx="2995948" cy="2801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74" y="3287409"/>
            <a:ext cx="4612126" cy="3074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3007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70597"/>
            <a:ext cx="9601200" cy="862884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99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Milavitsa</a:t>
            </a:r>
            <a:r>
              <a:rPr lang="en-US" sz="4800" b="1" dirty="0">
                <a:solidFill>
                  <a:srgbClr val="99FF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rgbClr val="99FF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757" y="906872"/>
            <a:ext cx="9601200" cy="29898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Belarusian company </a:t>
            </a:r>
            <a:r>
              <a:rPr lang="en-US" sz="2800" dirty="0" err="1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Milavitsa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pl-PL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quite 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 know</a:t>
            </a:r>
            <a:r>
              <a:rPr lang="pl-PL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largest manufacturer of </a:t>
            </a:r>
            <a:r>
              <a:rPr lang="en-US" sz="2800" dirty="0" err="1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</a:t>
            </a:r>
            <a:r>
              <a:rPr lang="pl-PL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dirty="0" err="1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n`s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underwear of  the highest quality. </a:t>
            </a:r>
            <a:endParaRPr lang="pl-PL" sz="2800" dirty="0" smtClean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course, it is most profitable to buy it in 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Belarus</a:t>
            </a:r>
            <a:r>
              <a:rPr lang="pl-PL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lower. </a:t>
            </a:r>
            <a:endParaRPr lang="pl-PL" sz="2800" dirty="0" smtClean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shops all over the country. Almost a</a:t>
            </a:r>
            <a:r>
              <a:rPr lang="en-US" sz="28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 major city has at least  one.</a:t>
            </a:r>
            <a:endParaRPr lang="ru-RU" sz="2800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876122"/>
            <a:ext cx="4198200" cy="2658618"/>
          </a:xfrm>
          <a:prstGeom prst="rect">
            <a:avLst/>
          </a:prstGeom>
        </p:spPr>
      </p:pic>
      <p:pic>
        <p:nvPicPr>
          <p:cNvPr id="5" name="Picture 2" descr="Картинки по запросу подарки gif-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007" y="4045902"/>
            <a:ext cx="2712865" cy="2553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974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0608"/>
            <a:ext cx="9601200" cy="1030310"/>
          </a:xfrm>
        </p:spPr>
        <p:txBody>
          <a:bodyPr>
            <a:normAutofit/>
          </a:bodyPr>
          <a:lstStyle/>
          <a:p>
            <a:r>
              <a:rPr lang="ru-RU" sz="4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ru-RU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pleasure</a:t>
            </a:r>
            <a:r>
              <a:rPr lang="pl-PL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75008"/>
            <a:ext cx="9601200" cy="224191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the magnets in 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Belarus</a:t>
            </a:r>
            <a:r>
              <a:rPr lang="pl-PL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24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ordinary. </a:t>
            </a:r>
            <a:endParaRPr lang="pl-PL" sz="2400" dirty="0" smtClean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made of wood </a:t>
            </a:r>
            <a:r>
              <a:rPr lang="pl-PL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clay 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 beautiful.  The choice is </a:t>
            </a:r>
            <a:r>
              <a:rPr lang="en-US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huge</a:t>
            </a:r>
            <a:r>
              <a:rPr lang="pl-PL" sz="2400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^ not only the sights of Belarus, but some huge evnts are cut on them.</a:t>
            </a:r>
            <a:endParaRPr lang="ru-RU" sz="2400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58" y="4425435"/>
            <a:ext cx="3243420" cy="24325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Картинки по запросу магнитики с видами Беларус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0451" y="4096386"/>
            <a:ext cx="2761614" cy="2761614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магнитики с видами Белару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7962" y="3168780"/>
            <a:ext cx="3903218" cy="26411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7273185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258</Words>
  <Application>Microsoft Office PowerPoint</Application>
  <PresentationFormat>Произвольный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Слайд 1</vt:lpstr>
      <vt:lpstr>Слайд 2</vt:lpstr>
      <vt:lpstr> Souvenir of Belarus</vt:lpstr>
      <vt:lpstr> National clothes</vt:lpstr>
      <vt:lpstr> Belarusian sweets    </vt:lpstr>
      <vt:lpstr>Belarusian cosmetics </vt:lpstr>
      <vt:lpstr> Milavitsa </vt:lpstr>
      <vt:lpstr>Small pleasures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Souvenir of Belarus</dc:title>
  <dc:creator>100nout.by</dc:creator>
  <cp:lastModifiedBy>Ольга</cp:lastModifiedBy>
  <cp:revision>12</cp:revision>
  <dcterms:created xsi:type="dcterms:W3CDTF">2019-10-14T14:42:06Z</dcterms:created>
  <dcterms:modified xsi:type="dcterms:W3CDTF">2019-10-20T14:38:03Z</dcterms:modified>
</cp:coreProperties>
</file>