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636" autoAdjust="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Стильная синяя зимний узор Шаблоны презентаций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0471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12500" r="12500"/>
          <a:stretch>
            <a:fillRect/>
          </a:stretch>
        </p:blipFill>
        <p:spPr bwMode="auto">
          <a:xfrm>
            <a:off x="3143240" y="214290"/>
            <a:ext cx="5715040" cy="428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857224" y="4857760"/>
            <a:ext cx="6421464" cy="1143008"/>
          </a:xfrm>
          <a:prstGeom prst="rect">
            <a:avLst/>
          </a:prstGeom>
          <a:ln>
            <a:solidFill>
              <a:srgbClr val="A5002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stellar" pitchFamily="18" charset="0"/>
                <a:ea typeface="+mn-ea"/>
                <a:cs typeface="+mn-cs"/>
              </a:rPr>
              <a:t>Why-kid  and his magic </a:t>
            </a:r>
            <a:r>
              <a:rPr lang="en-GB" sz="3200" smtClean="0">
                <a:solidFill>
                  <a:srgbClr val="FFFFFF"/>
                </a:solidFill>
                <a:latin typeface="Castellar" pitchFamily="18" charset="0"/>
              </a:rPr>
              <a:t>Roly-poly </a:t>
            </a:r>
            <a: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stellar" pitchFamily="18" charset="0"/>
                <a:ea typeface="+mn-ea"/>
                <a:cs typeface="+mn-cs"/>
              </a:rPr>
              <a:t>inform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Картинки по запросу почемучка гиф-анимация">
            <a:extLst>
              <a:ext uri="{FF2B5EF4-FFF2-40B4-BE49-F238E27FC236}">
                <a16:creationId xmlns:a16="http://schemas.microsoft.com/office/drawing/2014/main" xmlns="" id="{FD128AF4-FBD7-45B7-BB79-B38E5A2F81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544" y="2060848"/>
            <a:ext cx="1982024" cy="198202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80493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белорусская Снегурочка портр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571480"/>
            <a:ext cx="6762750" cy="4505325"/>
          </a:xfrm>
          <a:prstGeom prst="rect">
            <a:avLst/>
          </a:prstGeom>
          <a:noFill/>
        </p:spPr>
      </p:pic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285720" y="4643446"/>
            <a:ext cx="7408333" cy="19050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i="1" dirty="0"/>
              <a:t>She is intelligent, polite and responsible. </a:t>
            </a:r>
          </a:p>
          <a:p>
            <a:pPr algn="ctr"/>
            <a:r>
              <a:rPr lang="en-US" sz="3600" i="1" dirty="0"/>
              <a:t>She is also friendly and helpful.</a:t>
            </a:r>
            <a:endParaRPr lang="ru-RU" sz="3600" i="1" dirty="0"/>
          </a:p>
        </p:txBody>
      </p:sp>
      <p:pic>
        <p:nvPicPr>
          <p:cNvPr id="5" name="Picture 2" descr="Похожее изображение">
            <a:extLst>
              <a:ext uri="{FF2B5EF4-FFF2-40B4-BE49-F238E27FC236}">
                <a16:creationId xmlns:a16="http://schemas.microsoft.com/office/drawing/2014/main" xmlns="" id="{4E7FC30A-0FDC-4B08-A7EC-E7E715E24D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1272"/>
            <a:ext cx="984126" cy="98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9674292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857232"/>
            <a:ext cx="5715040" cy="5525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1"/>
          <p:cNvSpPr>
            <a:spLocks noGrp="1"/>
          </p:cNvSpPr>
          <p:nvPr>
            <p:ph idx="1"/>
          </p:nvPr>
        </p:nvSpPr>
        <p:spPr>
          <a:xfrm>
            <a:off x="5143504" y="2285992"/>
            <a:ext cx="3247770" cy="4268799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en-US" sz="3200" i="1" dirty="0">
                <a:latin typeface="Bookman Old Style" pitchFamily="18" charset="0"/>
              </a:rPr>
              <a:t>Snow Maiden helps her grandfather to entertain children, organize competitions and give presents to all of them.</a:t>
            </a:r>
            <a:endParaRPr lang="ru-RU" sz="3200" i="1" dirty="0">
              <a:latin typeface="Bookman Old Style" pitchFamily="18" charset="0"/>
            </a:endParaRPr>
          </a:p>
        </p:txBody>
      </p:sp>
      <p:pic>
        <p:nvPicPr>
          <p:cNvPr id="5" name="Picture 2" descr="Похожее изображение">
            <a:extLst>
              <a:ext uri="{FF2B5EF4-FFF2-40B4-BE49-F238E27FC236}">
                <a16:creationId xmlns:a16="http://schemas.microsoft.com/office/drawing/2014/main" xmlns="" id="{A5117A9C-C797-4775-A0B8-4E7EAA1DC9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92696"/>
            <a:ext cx="984126" cy="98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05602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00100" y="4572008"/>
            <a:ext cx="7408333" cy="19050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dirty="0">
                <a:latin typeface="Algerian" pitchFamily="82" charset="0"/>
              </a:rPr>
              <a:t>You can visit the residence of Father Frost during the whole year</a:t>
            </a:r>
            <a:r>
              <a:rPr lang="en-US" sz="3600" dirty="0"/>
              <a:t>.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7488832" cy="3753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Похожее изображение">
            <a:extLst>
              <a:ext uri="{FF2B5EF4-FFF2-40B4-BE49-F238E27FC236}">
                <a16:creationId xmlns:a16="http://schemas.microsoft.com/office/drawing/2014/main" xmlns="" id="{C315C2C3-3AA2-45E6-B545-A2367D7547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0475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Стильная синяя зимний узор Шаблоны презентаций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0471" cy="685800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-36512" y="1988840"/>
            <a:ext cx="7786710" cy="228601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lgerian" pitchFamily="82" charset="0"/>
              </a:rPr>
              <a:t>FATHER FROST  AND SNOW MAIDEN</a:t>
            </a:r>
            <a:endParaRPr lang="ru-RU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0493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04048" y="1844824"/>
            <a:ext cx="3744416" cy="41212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600" dirty="0"/>
              <a:t>Belarusian  Father Frost lives in a big wooden house in </a:t>
            </a:r>
            <a:r>
              <a:rPr lang="en-US" sz="3600" dirty="0" err="1"/>
              <a:t>Belovezhskaya</a:t>
            </a:r>
            <a:r>
              <a:rPr lang="en-US" sz="3600" dirty="0"/>
              <a:t> </a:t>
            </a:r>
            <a:r>
              <a:rPr lang="en-US" sz="3600" dirty="0" err="1"/>
              <a:t>Pushcha</a:t>
            </a:r>
            <a:r>
              <a:rPr lang="en-US" sz="3600" dirty="0"/>
              <a:t>.</a:t>
            </a:r>
          </a:p>
        </p:txBody>
      </p:sp>
      <p:pic>
        <p:nvPicPr>
          <p:cNvPr id="13314" name="Picture 2" descr="Картинки по запросу father frost gif-animati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4171950" cy="5934075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026" name="Picture 2" descr="Похожее изображение">
            <a:extLst>
              <a:ext uri="{FF2B5EF4-FFF2-40B4-BE49-F238E27FC236}">
                <a16:creationId xmlns:a16="http://schemas.microsoft.com/office/drawing/2014/main" xmlns="" id="{99F71A1C-B052-43AB-8796-3C460FDE1B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84126" cy="98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51254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571480"/>
            <a:ext cx="820891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Картинки по запросу беловежская пуща зимо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250397"/>
            <a:ext cx="7215206" cy="3607603"/>
          </a:xfrm>
          <a:prstGeom prst="rect">
            <a:avLst/>
          </a:prstGeom>
          <a:noFill/>
        </p:spPr>
      </p:pic>
      <p:sp>
        <p:nvSpPr>
          <p:cNvPr id="10" name="Объект 1"/>
          <p:cNvSpPr>
            <a:spLocks noGrp="1"/>
          </p:cNvSpPr>
          <p:nvPr>
            <p:ph idx="1"/>
          </p:nvPr>
        </p:nvSpPr>
        <p:spPr>
          <a:xfrm>
            <a:off x="357158" y="5357826"/>
            <a:ext cx="6786610" cy="121442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/>
            <a:endParaRPr lang="ru-RU" sz="3600" i="1" dirty="0"/>
          </a:p>
          <a:p>
            <a:pPr algn="ctr"/>
            <a:r>
              <a:rPr lang="en-US" sz="4100" i="1" dirty="0" err="1">
                <a:solidFill>
                  <a:srgbClr val="002060"/>
                </a:solidFill>
                <a:latin typeface="Bookman Old Style" pitchFamily="18" charset="0"/>
              </a:rPr>
              <a:t>Belovezhskaya</a:t>
            </a:r>
            <a:r>
              <a:rPr lang="en-US" sz="4100" i="1" dirty="0">
                <a:solidFill>
                  <a:srgbClr val="002060"/>
                </a:solidFill>
                <a:latin typeface="Bookman Old Style" pitchFamily="18" charset="0"/>
              </a:rPr>
              <a:t>  </a:t>
            </a:r>
            <a:r>
              <a:rPr lang="en-US" sz="4100" i="1" dirty="0" err="1">
                <a:solidFill>
                  <a:srgbClr val="002060"/>
                </a:solidFill>
                <a:latin typeface="Bookman Old Style" pitchFamily="18" charset="0"/>
              </a:rPr>
              <a:t>Pushcha</a:t>
            </a:r>
            <a:r>
              <a:rPr lang="en-US" sz="4100" i="1" dirty="0">
                <a:solidFill>
                  <a:srgbClr val="002060"/>
                </a:solidFill>
                <a:latin typeface="Bookman Old Style" pitchFamily="18" charset="0"/>
              </a:rPr>
              <a:t> is the largest forest in Belarus.</a:t>
            </a:r>
            <a:endParaRPr lang="ru-RU" sz="4100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8" name="Picture 2" descr="Похожее изображение">
            <a:extLst>
              <a:ext uri="{FF2B5EF4-FFF2-40B4-BE49-F238E27FC236}">
                <a16:creationId xmlns:a16="http://schemas.microsoft.com/office/drawing/2014/main" xmlns="" id="{FA0DB0B1-5801-40F1-B525-E60458C8C6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6730" y="3051966"/>
            <a:ext cx="1047037" cy="104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0673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7472386" cy="1143008"/>
          </a:xfrm>
        </p:spPr>
        <p:txBody>
          <a:bodyPr/>
          <a:lstStyle/>
          <a:p>
            <a:r>
              <a:rPr lang="en-US" dirty="0"/>
              <a:t>This is his address:</a:t>
            </a:r>
            <a:endParaRPr lang="ru-RU" dirty="0"/>
          </a:p>
        </p:txBody>
      </p:sp>
      <p:pic>
        <p:nvPicPr>
          <p:cNvPr id="11268" name="Picture 4" descr="Картинки по запросу дом деда мороза в беловежской пуще gif-anim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068" y="1071546"/>
            <a:ext cx="8143932" cy="5429289"/>
          </a:xfrm>
          <a:prstGeom prst="rect">
            <a:avLst/>
          </a:prstGeom>
          <a:noFill/>
        </p:spPr>
      </p:pic>
      <p:sp>
        <p:nvSpPr>
          <p:cNvPr id="10" name="Объект 1"/>
          <p:cNvSpPr txBox="1">
            <a:spLocks/>
          </p:cNvSpPr>
          <p:nvPr/>
        </p:nvSpPr>
        <p:spPr>
          <a:xfrm>
            <a:off x="0" y="3357562"/>
            <a:ext cx="3143240" cy="32146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24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</a:rPr>
              <a:t>Belovezhskaya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</a:rPr>
              <a:t>  </a:t>
            </a:r>
            <a:r>
              <a:rPr kumimoji="0" lang="en-US" sz="24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</a:rPr>
              <a:t>Pushcha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24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</a:rPr>
              <a:t>Kamenyuki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</a:rPr>
              <a:t> village, </a:t>
            </a:r>
            <a:r>
              <a:rPr kumimoji="0" lang="en-US" sz="24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</a:rPr>
              <a:t>Kamenetz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</a:rPr>
              <a:t> district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</a:rPr>
              <a:t>Brest region, 225063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</a:rPr>
              <a:t>Belarus</a:t>
            </a:r>
            <a:endParaRPr kumimoji="0" lang="ru-RU" sz="240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pic>
        <p:nvPicPr>
          <p:cNvPr id="6" name="Picture 2" descr="Похожее изображение">
            <a:extLst>
              <a:ext uri="{FF2B5EF4-FFF2-40B4-BE49-F238E27FC236}">
                <a16:creationId xmlns:a16="http://schemas.microsoft.com/office/drawing/2014/main" xmlns="" id="{1C61A090-E992-4254-8368-1A219EE271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2009" y="548557"/>
            <a:ext cx="984126" cy="98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61627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 Character:</a:t>
            </a:r>
            <a:endParaRPr lang="ru-RU" dirty="0"/>
          </a:p>
        </p:txBody>
      </p:sp>
      <p:pic>
        <p:nvPicPr>
          <p:cNvPr id="10242" name="Picture 2" descr="Картинки по запросу дом деда мороза в беловежской пуще gif-anim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6357950" cy="4768464"/>
          </a:xfrm>
          <a:prstGeom prst="rect">
            <a:avLst/>
          </a:prstGeom>
          <a:noFill/>
        </p:spPr>
      </p:pic>
      <p:sp>
        <p:nvSpPr>
          <p:cNvPr id="8" name="Объект 1"/>
          <p:cNvSpPr>
            <a:spLocks noGrp="1"/>
          </p:cNvSpPr>
          <p:nvPr>
            <p:ph idx="1"/>
          </p:nvPr>
        </p:nvSpPr>
        <p:spPr>
          <a:xfrm flipH="1">
            <a:off x="6072198" y="3286124"/>
            <a:ext cx="3071802" cy="3286124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en-US" sz="3600" dirty="0">
                <a:latin typeface="Bookman Old Style" pitchFamily="18" charset="0"/>
              </a:rPr>
              <a:t>He is strict but kind and generous.</a:t>
            </a:r>
          </a:p>
          <a:p>
            <a:pPr algn="ctr"/>
            <a:r>
              <a:rPr lang="en-US" sz="3600" dirty="0">
                <a:latin typeface="Bookman Old Style" pitchFamily="18" charset="0"/>
              </a:rPr>
              <a:t>He is also wise and sociable.</a:t>
            </a:r>
            <a:endParaRPr lang="ru-RU" sz="3600" dirty="0">
              <a:latin typeface="Bookman Old Style" pitchFamily="18" charset="0"/>
            </a:endParaRPr>
          </a:p>
        </p:txBody>
      </p:sp>
      <p:pic>
        <p:nvPicPr>
          <p:cNvPr id="6" name="Picture 2" descr="Похожее изображение">
            <a:extLst>
              <a:ext uri="{FF2B5EF4-FFF2-40B4-BE49-F238E27FC236}">
                <a16:creationId xmlns:a16="http://schemas.microsoft.com/office/drawing/2014/main" xmlns="" id="{951AF722-129F-4993-99FF-1CACE466BF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1697" y="692696"/>
            <a:ext cx="984126" cy="98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1568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292"/>
          <a:stretch/>
        </p:blipFill>
        <p:spPr bwMode="auto">
          <a:xfrm>
            <a:off x="971600" y="332656"/>
            <a:ext cx="6768751" cy="370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1214415" y="3857628"/>
            <a:ext cx="7929586" cy="270892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i="1" dirty="0">
                <a:latin typeface="Bookman Old Style" pitchFamily="18" charset="0"/>
              </a:rPr>
              <a:t>Before Christmas children from different cities and towns of Belarus come to visit him in his residence.</a:t>
            </a:r>
          </a:p>
          <a:p>
            <a:pPr algn="ctr"/>
            <a:r>
              <a:rPr lang="en-US" sz="3200" i="1" dirty="0">
                <a:latin typeface="Bookman Old Style" pitchFamily="18" charset="0"/>
              </a:rPr>
              <a:t>They sing songs, dance, tell poems in order to get a present.</a:t>
            </a:r>
            <a:endParaRPr lang="ru-RU" sz="3200" i="1" dirty="0">
              <a:latin typeface="Bookman Old Style" pitchFamily="18" charset="0"/>
            </a:endParaRPr>
          </a:p>
        </p:txBody>
      </p:sp>
      <p:pic>
        <p:nvPicPr>
          <p:cNvPr id="6" name="Picture 2" descr="Похожее изображение">
            <a:extLst>
              <a:ext uri="{FF2B5EF4-FFF2-40B4-BE49-F238E27FC236}">
                <a16:creationId xmlns:a16="http://schemas.microsoft.com/office/drawing/2014/main" xmlns="" id="{89BFD205-8E00-4564-B1E5-6633F7697A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752" y="3212975"/>
            <a:ext cx="1175935" cy="117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3979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929190" y="3571876"/>
            <a:ext cx="3929058" cy="1905075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/>
            <a:r>
              <a:rPr lang="en-US" sz="4000" i="1" dirty="0">
                <a:latin typeface="Bookman Old Style" pitchFamily="18" charset="0"/>
              </a:rPr>
              <a:t>Snow Maiden is</a:t>
            </a:r>
          </a:p>
          <a:p>
            <a:pPr algn="ctr">
              <a:buNone/>
            </a:pPr>
            <a:r>
              <a:rPr lang="en-US" sz="4000" i="1" dirty="0">
                <a:latin typeface="Bookman Old Style" pitchFamily="18" charset="0"/>
              </a:rPr>
              <a:t>a granddaughter </a:t>
            </a:r>
          </a:p>
          <a:p>
            <a:pPr algn="ctr">
              <a:buNone/>
            </a:pPr>
            <a:r>
              <a:rPr lang="en-US" sz="4000" i="1" dirty="0">
                <a:latin typeface="Bookman Old Style" pitchFamily="18" charset="0"/>
              </a:rPr>
              <a:t>of Father Frost</a:t>
            </a:r>
            <a:r>
              <a:rPr lang="en-US" sz="4000" dirty="0">
                <a:latin typeface="Bookman Old Style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 descr="Картинки по запросу Snow maiden gif-animati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4269255" cy="5953144"/>
          </a:xfrm>
          <a:prstGeom prst="rect">
            <a:avLst/>
          </a:prstGeom>
          <a:noFill/>
        </p:spPr>
      </p:pic>
      <p:pic>
        <p:nvPicPr>
          <p:cNvPr id="5" name="Picture 2" descr="Похожее изображение">
            <a:extLst>
              <a:ext uri="{FF2B5EF4-FFF2-40B4-BE49-F238E27FC236}">
                <a16:creationId xmlns:a16="http://schemas.microsoft.com/office/drawing/2014/main" xmlns="" id="{E1E9D560-A91C-4C3B-B099-8F8F693195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4386" y="571480"/>
            <a:ext cx="1128142" cy="112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7744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500042"/>
            <a:ext cx="5572164" cy="482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5715008" y="3266719"/>
            <a:ext cx="3176332" cy="3376991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en-US" sz="4000" i="1" dirty="0">
                <a:latin typeface="Bookman Old Style" pitchFamily="18" charset="0"/>
              </a:rPr>
              <a:t>She lives in a small house not far from Father Frost</a:t>
            </a:r>
            <a:r>
              <a:rPr lang="ru-RU" sz="4000" i="1" dirty="0">
                <a:latin typeface="Bookman Old Style" pitchFamily="18" charset="0"/>
              </a:rPr>
              <a:t>'</a:t>
            </a:r>
            <a:r>
              <a:rPr lang="en-US" sz="4000" i="1" dirty="0">
                <a:latin typeface="Bookman Old Style" pitchFamily="18" charset="0"/>
              </a:rPr>
              <a:t>s  house</a:t>
            </a:r>
            <a:r>
              <a:rPr lang="en-US" i="1" dirty="0">
                <a:latin typeface="Bookman Old Style" pitchFamily="18" charset="0"/>
              </a:rPr>
              <a:t>.</a:t>
            </a:r>
            <a:endParaRPr lang="ru-RU" sz="1100" i="1" dirty="0">
              <a:latin typeface="Bookman Old Style" pitchFamily="18" charset="0"/>
            </a:endParaRPr>
          </a:p>
        </p:txBody>
      </p:sp>
      <p:pic>
        <p:nvPicPr>
          <p:cNvPr id="6" name="Picture 2" descr="Похожее изображение">
            <a:extLst>
              <a:ext uri="{FF2B5EF4-FFF2-40B4-BE49-F238E27FC236}">
                <a16:creationId xmlns:a16="http://schemas.microsoft.com/office/drawing/2014/main" xmlns="" id="{AFDACBDB-2E8F-483C-98B5-6A478DD464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691" y="4507519"/>
            <a:ext cx="984126" cy="98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11449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187</TotalTime>
  <Words>173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Слайд 1</vt:lpstr>
      <vt:lpstr>FATHER FROST  AND SNOW MAIDEN</vt:lpstr>
      <vt:lpstr>Слайд 3</vt:lpstr>
      <vt:lpstr>Слайд 4</vt:lpstr>
      <vt:lpstr>This is his address:</vt:lpstr>
      <vt:lpstr>His Character:</vt:lpstr>
      <vt:lpstr>Слайд 7</vt:lpstr>
      <vt:lpstr>Слайд 8</vt:lpstr>
      <vt:lpstr>Слайд 9</vt:lpstr>
      <vt:lpstr>Слайд 10</vt:lpstr>
      <vt:lpstr>Слайд 11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FATHER FROST  AND SNOW MAIDEN</dc:title>
  <dc:creator>user</dc:creator>
  <cp:lastModifiedBy>Ольга</cp:lastModifiedBy>
  <cp:revision>21</cp:revision>
  <dcterms:created xsi:type="dcterms:W3CDTF">2019-12-31T19:12:35Z</dcterms:created>
  <dcterms:modified xsi:type="dcterms:W3CDTF">2019-10-20T14:37:30Z</dcterms:modified>
</cp:coreProperties>
</file>